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224" y="-102"/>
      </p:cViewPr>
      <p:guideLst>
        <p:guide orient="horz" pos="216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7889-CB6D-4E61-AB2D-B11E269E3DE2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9C9B-C9D0-4240-84D2-F1EE3DA81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0977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7889-CB6D-4E61-AB2D-B11E269E3DE2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9C9B-C9D0-4240-84D2-F1EE3DA81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474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7889-CB6D-4E61-AB2D-B11E269E3DE2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9C9B-C9D0-4240-84D2-F1EE3DA81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9647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7889-CB6D-4E61-AB2D-B11E269E3DE2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9C9B-C9D0-4240-84D2-F1EE3DA81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3972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7889-CB6D-4E61-AB2D-B11E269E3DE2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9C9B-C9D0-4240-84D2-F1EE3DA81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587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7889-CB6D-4E61-AB2D-B11E269E3DE2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9C9B-C9D0-4240-84D2-F1EE3DA81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321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7889-CB6D-4E61-AB2D-B11E269E3DE2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9C9B-C9D0-4240-84D2-F1EE3DA81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6302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7889-CB6D-4E61-AB2D-B11E269E3DE2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9C9B-C9D0-4240-84D2-F1EE3DA81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2115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7889-CB6D-4E61-AB2D-B11E269E3DE2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9C9B-C9D0-4240-84D2-F1EE3DA81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6977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7889-CB6D-4E61-AB2D-B11E269E3DE2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9C9B-C9D0-4240-84D2-F1EE3DA81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672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7889-CB6D-4E61-AB2D-B11E269E3DE2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9C9B-C9D0-4240-84D2-F1EE3DA81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7098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87889-CB6D-4E61-AB2D-B11E269E3DE2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B9C9B-C9D0-4240-84D2-F1EE3DA81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228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86" y="3599"/>
            <a:ext cx="6858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1842" y="4512179"/>
            <a:ext cx="6665720" cy="671518"/>
          </a:xfrm>
        </p:spPr>
        <p:txBody>
          <a:bodyPr>
            <a:noAutofit/>
          </a:bodyPr>
          <a:lstStyle/>
          <a:p>
            <a:pPr algn="ctr"/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Futura PT Bold" panose="020B0902020204020203" pitchFamily="34" charset="-52"/>
              </a:rPr>
              <a:t>ЛАПТА – РУССКАЯ НАРОДНАЯ КОМАНДНАЯ ИГРА С МЯЧОМ И БИТОЙ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Futura PT Bold" panose="020B0902020204020203" pitchFamily="34" charset="-52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161664" y="5298393"/>
            <a:ext cx="6503350" cy="1384419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 </a:t>
            </a:r>
            <a:r>
              <a:rPr lang="ru-RU" sz="1600" dirty="0" smtClean="0">
                <a:solidFill>
                  <a:schemeClr val="bg1"/>
                </a:solidFill>
              </a:rPr>
              <a:t>«</a:t>
            </a:r>
            <a:r>
              <a:rPr lang="ru-RU" sz="1600" i="1" dirty="0" smtClean="0">
                <a:solidFill>
                  <a:schemeClr val="bg1"/>
                </a:solidFill>
              </a:rPr>
              <a:t>Это народная игра, к сожалению, забытая и находящаяся в пренебрежении, — одна из самых интересных и полезных игр… В лапте нужны: находчивость, глубокое дыхание, верность своей „партии“, внимательность, изворотливость, быстрый бег, меткий глаз, твёрдость удара руки и вечная уверенность в том, что тебя не победят… Трусам и лентяям в этой игре не место</a:t>
            </a:r>
            <a:r>
              <a:rPr lang="ru-RU" sz="1600" dirty="0" smtClean="0">
                <a:solidFill>
                  <a:schemeClr val="bg1"/>
                </a:solidFill>
              </a:rPr>
              <a:t>». А.Куприн</a:t>
            </a:r>
            <a:endParaRPr lang="ru-RU" sz="16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8" name="Рисунок 7" descr="IMG-20201102-WA00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6825" y="1718800"/>
            <a:ext cx="3598606" cy="2698955"/>
          </a:xfrm>
          <a:prstGeom prst="rect">
            <a:avLst/>
          </a:prstGeom>
        </p:spPr>
      </p:pic>
      <p:pic>
        <p:nvPicPr>
          <p:cNvPr id="6" name="Рисунок 5" descr="IMG-20201102-WA0002.jpg"/>
          <p:cNvPicPr>
            <a:picLocks noGrp="1" noChangeAspect="1"/>
          </p:cNvPicPr>
          <p:nvPr>
            <p:ph type="pic" idx="1"/>
          </p:nvPr>
        </p:nvPicPr>
        <p:blipFill>
          <a:blip r:embed="rId4"/>
          <a:srcRect l="12500" r="12500"/>
          <a:stretch>
            <a:fillRect/>
          </a:stretch>
        </p:blipFill>
        <p:spPr>
          <a:xfrm>
            <a:off x="216310" y="604683"/>
            <a:ext cx="3087329" cy="3087329"/>
          </a:xfrm>
        </p:spPr>
      </p:pic>
    </p:spTree>
    <p:extLst>
      <p:ext uri="{BB962C8B-B14F-4D97-AF65-F5344CB8AC3E}">
        <p14:creationId xmlns:p14="http://schemas.microsoft.com/office/powerpoint/2010/main" xmlns="" val="102166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25</Words>
  <Application>Microsoft Office PowerPoint</Application>
  <PresentationFormat>Произвольный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ЛАПТА – РУССКАЯ НАРОДНАЯ КОМАНДНАЯ ИГРА С МЯЧОМ И БИТОЙ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OMEN</dc:creator>
  <cp:lastModifiedBy>root</cp:lastModifiedBy>
  <cp:revision>8</cp:revision>
  <dcterms:created xsi:type="dcterms:W3CDTF">2020-10-20T10:25:56Z</dcterms:created>
  <dcterms:modified xsi:type="dcterms:W3CDTF">2020-11-02T08:11:16Z</dcterms:modified>
</cp:coreProperties>
</file>